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96" r:id="rId4"/>
    <p:sldId id="297" r:id="rId5"/>
    <p:sldId id="274" r:id="rId6"/>
    <p:sldId id="275" r:id="rId7"/>
    <p:sldId id="278" r:id="rId8"/>
    <p:sldId id="277" r:id="rId9"/>
    <p:sldId id="276" r:id="rId10"/>
    <p:sldId id="281" r:id="rId11"/>
    <p:sldId id="287" r:id="rId12"/>
    <p:sldId id="286" r:id="rId13"/>
    <p:sldId id="285" r:id="rId14"/>
    <p:sldId id="284" r:id="rId15"/>
    <p:sldId id="283" r:id="rId16"/>
    <p:sldId id="282" r:id="rId17"/>
    <p:sldId id="289" r:id="rId18"/>
    <p:sldId id="288" r:id="rId19"/>
    <p:sldId id="293" r:id="rId20"/>
    <p:sldId id="292" r:id="rId21"/>
    <p:sldId id="291" r:id="rId22"/>
    <p:sldId id="290" r:id="rId23"/>
    <p:sldId id="258" r:id="rId24"/>
    <p:sldId id="259" r:id="rId25"/>
    <p:sldId id="265" r:id="rId26"/>
    <p:sldId id="264" r:id="rId27"/>
    <p:sldId id="294" r:id="rId28"/>
    <p:sldId id="266" r:id="rId29"/>
    <p:sldId id="295" r:id="rId30"/>
    <p:sldId id="262" r:id="rId31"/>
    <p:sldId id="263" r:id="rId32"/>
    <p:sldId id="267" r:id="rId33"/>
    <p:sldId id="268" r:id="rId34"/>
    <p:sldId id="269" r:id="rId35"/>
    <p:sldId id="270" r:id="rId36"/>
    <p:sldId id="271" r:id="rId37"/>
    <p:sldId id="272" r:id="rId38"/>
    <p:sldId id="273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Nunito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8:33.1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24575,'16'0'0,"-2"-1"0,0 1 0,0 0 0,0 1 0,0 1 0,0 0 0,-1 1 0,1 0 0,21 9 0,34 14 6,-53-21-202,0 0 0,-1 1 0,0 1 0,-1 0 1,1 1-1,17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8:35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8:35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7:03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139 303 24575,'44'0'0,"-15"2"0,-1-3 0,1 0 0,55-11 0,-62 9 0,-1 0 0,1 1 0,41 2 0,-57 0 0,-101 0 0,54 1 0,36-1 0,17 0 0,145 0 0,-396 0 0,302 17 0,-36-13 0,0 2 0,0 0 0,27 11 0,-39-12 0,-26-6 0,-1 0 0,0 1 0,-20 2 0,-6 0 0,-28-3 0,39 1 0,21 0 0,8 0 0,31-1 0,1-2 0,36-7 0,-28 5 0,-1 2 0,82 6 0,-71-1 0,59-4 0,-109 2 0,0 0 0,0 0 0,0 0 0,0 0 0,0 0 0,-1-1 0,1 1 0,0-1 0,0 1 0,0-1 0,-1 0 0,1 1 0,0-1 0,-1 0 0,1 0 0,-1 0 0,1 0 0,-1-1 0,1 1 0,-1 0 0,0-1 0,2-2 0,-3 3 0,0 1 0,0-1 0,0 1 0,0-1 0,0 1 0,0 0 0,0-1 0,0 1 0,0-1 0,0 1 0,-1-1 0,1 1 0,0-1 0,0 1 0,-1-1 0,1 1 0,0 0 0,0-1 0,-1 1 0,1 0 0,-1-1 0,1 1 0,0 0 0,-1-1 0,1 1 0,-1 0 0,0-1 0,-27-5 0,-120 6 0,558 0 0,-522 10 0,75-5 0,-45 0 0,13 4 0,16 0 0,320-11 0,-134 3 0,-47 9 0,-7 0 0,-358-11 0,715 1 0,-423 0 0,-1-1 0,1 0 0,-1-1 0,1 0 0,-1-1 0,21-8 0,-33 11 0,0 0 0,0 0 0,1 0 0,-1 0 0,0 0 0,0 0 0,0 0 0,1 0 0,-1 0 0,0 0 0,0 0 0,0 0 0,1 0 0,-1 0 0,0 0 0,0 0 0,0-1 0,1 1 0,-1 0 0,0 0 0,0 0 0,0 0 0,0 0 0,1 0 0,-1-1 0,0 1 0,0 0 0,0 0 0,0 0 0,0-1 0,0 1 0,1 0 0,-1 0 0,0 0 0,0-1 0,0 1 0,0 0 0,0 0 0,0 0 0,0-1 0,0 1 0,0 0 0,0 0 0,0 0 0,0-1 0,0 1 0,0 0 0,0 0 0,0 0 0,0-1 0,0 1 0,-1 0 0,1 0 0,0 0 0,0-1 0,0 1 0,0 0 0,0 0 0,0 0 0,-1 0 0,1-1 0,-20-4 0,-24 1 0,51 5 0,0 0 0,0-1 0,0 1 0,-1-1 0,1-1 0,8-1 0,-17 1 0,1 0 0,-1-1 0,0 1 0,1 0 0,-1 0 0,0 0 0,0 0 0,0 0 0,1 0 0,-1 0 0,0 1 0,0-1 0,-4 0 0,-150-18 0,103 15 0,-80 4 0,117 1 0,52-3 0,-1-1 0,1-1 0,-1-2 0,65-20 0,-87 18 0,-24 3 0,-47 1 0,13 4 0,86 1 0,39 1 0,90-4 0,-149-3 0,-31-1 0,-33-2 0,10 7 0,-183 3 0,197 1 0,1 0 0,1 1 0,-1 1 0,0 1 0,1 1 0,-17 8 0,34-15 0,0 0 0,-1 0 0,1 0 0,0 0 0,0 0 0,0 0 0,-1 0 0,1 0 0,0 0 0,0 0 0,0 0 0,0 0 0,-1 0 0,1 0 0,0 0 0,0 1 0,0-1 0,0 0 0,-1 0 0,1 0 0,0 0 0,0 0 0,0 0 0,0 0 0,0 1 0,-1-1 0,1 0 0,0 0 0,0 0 0,0 0 0,0 1 0,0-1 0,0 0 0,0 0 0,0 0 0,0 0 0,0 1 0,0-1 0,-1 0 0,1 0 0,0 0 0,0 1 0,0-1 0,0 0 0,1 0 0,-1 0 0,0 0 0,0 1 0,0-1 0,0 0 0,0 0 0,0 0 0,0 1 0,0-1 0,0 0 0,0 0 0,0 0 0,1 0 0,-1 0 0,0 1 0,0-1 0,0 0 0,0 0 0,1 0 0,18 4 0,27-2 0,35-2 0,67-2 0,-127-3 0,-31-1 0,-33-1 0,-95 7 0,347 0 0,-400 0 0,235 1 0,0 1 0,44 9 0,-61-8 0,0-1 0,33-2 0,-56 0 0,-20 0 0,-21 0 0,1 2 0,0 1 0,0 2 0,-40 10 0,59-10 0,-43 14 0,58-18 0,-1 0 0,1 0 0,-1 0 0,1 0 0,-1 0 0,1 1 0,0 0 0,0-1 0,0 1 0,0 0 0,0 0 0,0 0 0,0 0 0,1 0 0,-1 0 0,1 1 0,-3 3 0,5-5 0,-1-1 0,0 1 0,0 0 0,1-1 0,-1 1 0,1 0 0,-1-1 0,0 1 0,1-1 0,-1 1 0,1-1 0,-1 1 0,1-1 0,0 1 0,-1-1 0,1 0 0,-1 1 0,1-1 0,0 0 0,-1 1 0,1-1 0,0 0 0,0 0 0,-1 1 0,1-1 0,0 0 0,-1 0 0,1 0 0,0 0 0,0 0 0,-1 0 0,1 0 0,1-1 0,31 2 0,-30-1 0,87 1 0,105-4 0,-191 3 0,0-1 0,0 1 0,0-1 0,0 1 0,0-1 0,0 0 0,-1-1 0,1 1 0,0-1 0,-1 0 0,1 1 0,-1-2 0,1 1 0,5-5 0,-9 6 0,-1 0 0,1 0 0,0 0 0,-1 0 0,1 0 0,-1 0 0,1 0 0,-1 0 0,1 0 0,-1 0 0,0 1 0,1-1 0,-1 0 0,0 0 0,0 1 0,1-1 0,-1 0 0,0 1 0,0-1 0,0 1 0,0-1 0,0 1 0,0-1 0,0 1 0,0 0 0,0-1 0,0 1 0,0 0 0,-1 0 0,-33-9 0,-14 4 0,0 2 0,-77 5 0,27 1 0,15-3 0,76 0 0,11 0 0,44 0 0,-35-1 0,0-1 0,0 0 0,0-1 0,0 0 0,-1-1 0,0-1 0,15-6 0,20-8 0,-3 2 0,43-24 0,8-3 0,0-12 0,-93 56 0,0-1 0,1 1 0,-1-1 0,0 1 0,1-1 0,-1 1 0,0-1 0,1 0 0,-1 1 0,0-1 0,0 0 0,0 0 0,0 0 0,0 0 0,0 0 0,0 0 0,0 0 0,0-1 0,0 1 0,-1 0 0,1 0 0,0-2 0,-1 2 0,-1 0 0,0 0 0,0 0 0,0 1 0,0-1 0,1 0 0,-1 1 0,0-1 0,0 0 0,0 1 0,0-1 0,-1 1 0,1-1 0,0 1 0,0 0 0,0 0 0,0-1 0,0 1 0,0 0 0,-2 0 0,-71-4 0,73 4 0,-24 0 0,0 1 0,-28 6 0,45-6 0,0 1 0,1 0 0,0 0 0,-1 1 0,1 0 0,0 1 0,1-1 0,-1 1 0,0 0 0,1 1 0,-7 6 0,1-1 0,0 0 0,-1-1 0,-16 9 0,16-11 0,-1 2 0,1 0 0,-14 13 0,-14 23 0,39-43 0,0 1 0,0-1 0,0 1 0,0 0 0,1-1 0,-1 1 0,1 0 0,0 0 0,0 0 0,0 0 0,0 0 0,0 0 0,1 0 0,0 0 0,-1 1 0,1 3 0,1-5 0,0-1 0,0 0 0,0 1 0,0-1 0,0 0 0,0 1 0,0-1 0,0 0 0,0 0 0,1 0 0,-1 0 0,0 0 0,1 0 0,-1 0 0,1-1 0,-1 1 0,1 0 0,0-1 0,-1 1 0,1-1 0,-1 0 0,1 1 0,0-1 0,-1 0 0,3 0 0,52 0 0,-44-1 0,55 2 0,42-3 0,-98 2 0,-1-2 0,1 1 0,-1-2 0,0 1 0,0-2 0,0 1 0,17-9 0,-26 11 0,1 1 0,-1-1 0,0 1 0,0-1 0,0 0 0,0 1 0,0-1 0,0 0 0,0 0 0,0 1 0,0-1 0,-1 0 0,1 0 0,0 0 0,0 0 0,-1 0 0,1 0 0,-1 0 0,1 0 0,-1-1 0,1 1 0,-1 0 0,0 0 0,1 0 0,-1-1 0,0 0 0,-1 1 0,1-1 0,-1 1 0,0-1 0,1 1 0,-1 0 0,0 0 0,0-1 0,0 1 0,0 0 0,0 0 0,0 0 0,-1 0 0,1 0 0,0 0 0,0 0 0,-1 1 0,-1-2 0,-5-2 0,0 1 0,-1-1 0,1 2 0,-1-1 0,-17-2 0,-37 1 0,-117 9 0,179-5 0,0-1 0,0 1 0,0 0 0,0 0 0,0 0 0,0 1 0,0-1 0,0 0 0,0 0 0,0 0 0,0 1 0,0-1 0,0 1 0,0-1 0,0 1 0,0-1 0,0 1 0,0-1 0,1 1 0,-2 1 0,13 8 0,36 6 0,-6-11 0,0-3 0,1-1 0,59-6 0,-96 4 0,0 0 0,-1-1 0,1 1 0,-1-1 0,0 0 0,1 0 0,-1 0 0,0-1 0,0 0 0,-1 1 0,1-1 0,5-6 0,-8 8 0,0 0 0,-1 1 0,1-1 0,0 0 0,-1 0 0,1 0 0,0 0 0,-1 0 0,1 0 0,-1 0 0,0 0 0,1 0 0,-1 0 0,0 0 0,0 0 0,1-1 0,-1 1 0,0 0 0,0 0 0,0 0 0,-1-2 0,1 2 0,-1 0 0,0 0 0,0-1 0,0 1 0,0 0 0,0 0 0,0 0 0,0 0 0,-1 0 0,1 1 0,0-1 0,0 0 0,-1 1 0,1-1 0,0 0 0,-1 1 0,1 0 0,-1-1 0,1 1 0,-1 0 0,-2-1 0,-14-1 0,-1 1 0,0 1 0,-22 1 0,32 0 0,14-1 0,-1-1 0,1 1 0,0-1 0,0 0 0,0 0 0,0-1 0,-1 1 0,1-1 0,-1 0 0,1 0 0,-1-1 0,0 1 0,0-1 0,0 0 0,0 0 0,0 0 0,-1-1 0,1 1 0,-1-1 0,0 0 0,0 0 0,3-6 0,-3 5 0,0 1 0,-1-1 0,0 0 0,0 0 0,0 0 0,-1 0 0,1 0 0,-1 0 0,0 0 0,-1 0 0,1-10 0,-2 13 0,1 0 0,0 0 0,-1 0 0,0 0 0,0 0 0,1 1 0,-1-1 0,0 0 0,0 0 0,-1 0 0,1 1 0,0-1 0,-1 1 0,1-1 0,0 1 0,-1-1 0,0 1 0,1 0 0,-1 0 0,0 0 0,0 0 0,0 0 0,0 0 0,1 0 0,-1 1 0,0-1 0,0 1 0,0-1 0,-1 1 0,1 0 0,0 0 0,-2 0 0,-4-1 0,0 0 0,0 1 0,0 0 0,0 0 0,1 1 0,-1 0 0,0 0 0,0 1 0,0 0 0,1 0 0,-1 1 0,1 0 0,0 1 0,0-1 0,0 1 0,0 0 0,1 1 0,-1 0 0,-8 9 0,-7 5 0,-24 25 0,44-42 0,1 0 0,-1 0 0,1 0 0,0 0 0,-1 0 0,1 0 0,0 0 0,0 1 0,0-1 0,0 0 0,1 1 0,-1-1 0,1 1 0,-1-1 0,1 1 0,0-1 0,0 1 0,0-1 0,0 1 0,1 2 0,0-3 0,0 0 0,0-1 0,0 1 0,1 0 0,-1-1 0,0 1 0,1-1 0,-1 0 0,1 1 0,0-1 0,-1 0 0,1 0 0,0 0 0,0 0 0,-1 0 0,1-1 0,0 1 0,0 0 0,0-1 0,0 0 0,0 1 0,0-1 0,0 0 0,3 0 0,60-1 0,-48 0 0,-5 1 0,55-6 0,-65 6 0,0 0 0,0-1 0,1 1 0,-1-1 0,0 0 0,0 1 0,0-1 0,0 0 0,0 0 0,-1-1 0,1 1 0,0 0 0,0-1 0,-1 1 0,1 0 0,-1-1 0,1 0 0,-1 1 0,1-1 0,-1 0 0,0 0 0,0 0 0,0 0 0,0 0 0,1-3 0,-2 4 0,0 0 0,0 0 0,0 0 0,0 0 0,0 0 0,0 0 0,0 0 0,-1 0 0,1 0 0,0 0 0,0 0 0,-1 0 0,1 0 0,0 0 0,-1 0 0,1 0 0,-1 1 0,0-1 0,1 0 0,-1 0 0,0 0 0,1 1 0,-1-1 0,0 0 0,0 1 0,1-1 0,-2 0 0,-33-10 0,26 11 0,0-1 0,0 1 0,0 0 0,0 1 0,-16 3 0,24-4 0,1 0 0,0 0 0,0 0 0,-1 0 0,1 0 0,0 0 0,-1 0 0,1 0 0,0 0 0,-1 0 0,1 0 0,0 0 0,0 0 0,-1 0 0,1 1 0,0-1 0,0 0 0,-1 0 0,1 0 0,0 0 0,0 1 0,-1-1 0,1 0 0,0 0 0,0 1 0,0-1 0,0 0 0,-1 0 0,1 1 0,0-1 0,0 0 0,0 1 0,0-1 0,0 0 0,0 0 0,0 1 0,0-1 0,0 0 0,0 1 0,0-1 0,0 0 0,0 1 0,0-1 0,0 0 0,0 1 0,15 9 0,23 3 0,-36-13 0,2 1 0,0 0 0,0 0 0,0-1 0,0 1 0,-1-1 0,1 0 0,0 0 0,0 0 0,0 0 0,0-1 0,0 0 0,0 0 0,0 0 0,4-2 0,-8 3 0,0-1 0,0 1 0,0 0 0,0-1 0,0 1 0,-1-1 0,1 1 0,0 0 0,0-1 0,0 1 0,0 0 0,-1-1 0,1 1 0,0 0 0,0-1 0,-1 1 0,1 0 0,0-1 0,0 1 0,-1 0 0,1 0 0,0-1 0,-1 1 0,1 0 0,0 0 0,-1 0 0,1 0 0,0-1 0,-1 1 0,1 0 0,-1 0 0,1 0 0,0 0 0,-1 0 0,1 0 0,-1 0 0,1 0 0,0 0 0,-1 0 0,1 0 0,-1 0 0,0 1 0,-21-5 0,10 4 0,0 0 0,0 1 0,0 1 0,0 0 0,0 1 0,1 0 0,-1 0 0,1 1 0,0 1 0,0 0 0,-17 11 0,5-5 0,-15 5 0,-1-3 0,-1-1 0,-53 10 0,65-16 0,-15-2 0,35-4 0,1 1 0,-1-1 0,1 1 0,0 1 0,-1-1 0,-9 5 0,29-1 0,20 1 0,-17-3 0,46 6 0,0-3 0,0-3 0,81-5 0,-83 1 0,-772 1 0,759 0 0,127-4 0,-148 1 0,0-1 0,0-1 0,0 0 0,44-18 0,-47 16 0,12-6 0,-34 13 0,0 0 0,0 0 0,0-1 0,0 1 0,0 0 0,1 0 0,-1 0 0,0 0 0,0 0 0,0 0 0,0 0 0,0 0 0,0 0 0,0 0 0,0-1 0,0 1 0,0 0 0,0 0 0,0 0 0,0 0 0,1 0 0,-1 0 0,0 0 0,0-1 0,0 1 0,0 0 0,0 0 0,0 0 0,0 0 0,0 0 0,0 0 0,0-1 0,0 1 0,0 0 0,-1 0 0,1 0 0,0 0 0,0 0 0,0 0 0,0 0 0,0-1 0,0 1 0,0 0 0,0 0 0,0 0 0,0 0 0,0 0 0,0 0 0,-1 0 0,1 0 0,0 0 0,0 0 0,0 0 0,0-1 0,0 1 0,0 0 0,0 0 0,-1 0 0,1 0 0,0 0 0,0 0 0,-14-3 0,-15 0 0,11 4 0,0 1 0,0 1 0,1 0 0,-28 9 0,-33 6 0,-7-2 0,51-8 0,-1-2 0,-53 2 0,55-2 0,27-1 0,23 0 0,64 0 0,110-6 0,-67-2 0,-301-27 0,156 26 0,0 0 0,-27 0 0,-22-3 0,24-1 0,16 2 0,0 1 0,0 1 0,-31 1 0,66 3 0,51-2 0,68-10 0,-87 6 0,107-23 0,-137 27 0,17-6 0,1 2 0,31-5 0,-54 11 0,1 0 0,-1 0 0,1-1 0,-1 1 0,0-1 0,1 1 0,-1-1 0,0 0 0,0 0 0,0 0 0,1 0 0,1-2 0,-9-2 0,-17 3 0,-18 3 0,-64 9 0,53-4 0,18-5 0,27-2 0,0 1 0,1 0 0,-1 0 0,0 0 0,1 1 0,-1 0 0,0 0 0,1 0 0,-1 1 0,1-1 0,-9 6 0,21-5 0,0-1 0,1 1 0,-1-1 0,15 0 0,191-15 0,-177 11 0,3 1 0,-30 2 0,1 0 0,-1-1 0,1 0 0,-1 0 0,0-1 0,0 0 0,14-6 0,-67 7 0,-7 17 0,-20 4 0,-59-2 0,76-9 0,34-5 0,0-2 0,-28 2 0,171-4 0,-67-1 0,-45 1 0,-16 0 0,-152 0 0,201 1 0,-15 0 0,0-1 0,0-2 0,56-9 0,-30 5 0,-47 6 0,-1 0 0,1-1 0,0 0 0,-1 0 0,1-1 0,-1 1 0,1-2 0,13-5 0,-21 8 0,1 0 0,-1 0 0,1 0 0,-1 0 0,1-1 0,-1 1 0,1 0 0,-1 0 0,0 0 0,1-1 0,-1 1 0,1 0 0,-1-1 0,0 1 0,1 0 0,-1-1 0,0 1 0,1 0 0,-1-1 0,0 1 0,0 0 0,1-1 0,-1 1 0,0-1 0,0 1 0,0-1 0,0 1 0,1-1 0,-1 1 0,0-1 0,0 1 0,0 0 0,0-1 0,0 0 0,-13-2 0,3 6 0,27 3 0,18-3 0,-1 0 0,0-2 0,50-6 0,39-14 0,-186 19 0,16-1 0,0 2 0,-70 11 0,-18 4 0,64-10 0,-1 0 0,-47 7 0,45-5 0,52-7 0,0 2 0,-42 9 0,26-3 0,-28 12 0,76-19 0,1 0 0,-1-1 0,21 1 0,83-1 0,92-4 0,-206 3 0,55-6 0,-52 6 0,1-1 0,-1 1 0,1-1 0,-1 0 0,1 0 0,-1 0 0,1-1 0,-1 1 0,0-1 0,0 0 0,0 0 0,4-3 0,-7 5 0,0-1 0,0 1 0,0 0 0,-1-1 0,1 1 0,0-1 0,0 1 0,0-1 0,0 1 0,-1 0 0,1-1 0,0 1 0,0-1 0,-1 1 0,1 0 0,0-1 0,-1 1 0,1 0 0,0 0 0,-1-1 0,1 1 0,0 0 0,-1 0 0,1-1 0,-1 1 0,1 0 0,-1 0 0,1 0 0,0 0 0,-1 0 0,1-1 0,-1 1 0,1 0 0,-1 0 0,1 0 0,-1 0 0,1 0 0,-1 1 0,1-1 0,-1 0 0,-22-3 0,-386 1 0,221 4 0,282 0 0,106-4 0,-70-17 0,-122 18 0,0 0 0,-1-1 0,1 0 0,14-6 0,-75-11 0,-7 14 0,0 2 0,-68 5 0,19 1 0,89-4 0,14 0 0,1 0 0,0 0 0,-1 1 0,1 0 0,0 0 0,-1 1 0,1-1 0,0 1 0,-1 0 0,1 1 0,0-1 0,-8 4 0,15-3 0,0-1 0,0 0 0,1 1 0,-1-1 0,0 0 0,0 0 0,0 0 0,1 0 0,-1-1 0,1 1 0,-1 0 0,4-1 0,-2 1 0,29 6 0,0-2 0,1-2 0,-1 0 0,50-4 0,-39 0 0,-107-17 0,-14 3 0,46 7 0,-1 2 0,0 1 0,-44 0 0,35 4 0,-68-12 0,106 13 0,1 0 0,0-1 0,-1 1 0,1 0 0,-1 0 0,1 0 0,0 1 0,-1-1 0,1 1 0,0-1 0,-1 1 0,1 0 0,0 0 0,0 0 0,-5 2 0,7-3 0,0 1 0,0-1 0,-1 0 0,1 0 0,0 1 0,0-1 0,-1 0 0,1 1 0,0-1 0,0 0 0,0 1 0,0-1 0,-1 0 0,1 1 0,0-1 0,0 0 0,0 1 0,0-1 0,0 1 0,0-1 0,0 0 0,0 1 0,0-1 0,0 0 0,0 1 0,1-1 0,-1 1 0,0-1 0,0 0 0,0 1 0,0-1 0,0 0 0,1 1 0,20 13 0,-6-9 0,1 0 0,0-2 0,-1 0 0,1 0 0,0-2 0,0 0 0,0 0 0,31-5 0,-46 4 0,1 0 0,-1 0 0,1 0 0,-1 0 0,0 0 0,0-1 0,1 1 0,-1 0 0,0-1 0,1 1 0,-1-1 0,0 0 0,0 1 0,0-1 0,0 0 0,0 0 0,0 1 0,0-1 0,0 0 0,0 0 0,0 0 0,0 0 0,0-1 0,-1 1 0,1 0 0,0 0 0,-1 0 0,1-1 0,-1 1 0,1 0 0,-1-2 0,0 1 0,0 1 0,0 0 0,-1-1 0,1 1 0,0 0 0,-1-1 0,1 1 0,-1 0 0,0 0 0,1 0 0,-1-1 0,0 1 0,0 0 0,0 0 0,0 0 0,0 0 0,0 0 0,0 0 0,0 1 0,0-1 0,0 0 0,0 1 0,-1-1 0,1 0 0,0 1 0,-1-1 0,1 1 0,0 0 0,-1-1 0,-1 1 0,-3-1 0,1 0 0,-1 1 0,0-1 0,0 1 0,1 1 0,-9 0 0,13-1 0,0 0 0,-1 0 0,1 1 0,0-1 0,0 0 0,0 0 0,0 1 0,-1-1 0,1 1 0,0-1 0,0 1 0,0-1 0,0 1 0,0 0 0,0 0 0,1-1 0,-1 1 0,0 0 0,0 0 0,0 0 0,1 0 0,-1 0 0,0 0 0,1 0 0,-1 0 0,1 0 0,-1 0 0,1 0 0,0 0 0,-1 1 0,1-1 0,0 0 0,0 0 0,0 0 0,0 0 0,0 1 0,0 0 0,0-1 0,0 0 0,1 1 0,-1-1 0,0 0 0,0 0 0,1 0 0,-1 0 0,1 0 0,-1 0 0,1 0 0,-1-1 0,1 1 0,0 0 0,-1 0 0,1 0 0,0 0 0,0-1 0,-1 1 0,1 0 0,0-1 0,0 1 0,0-1 0,0 1 0,0-1 0,0 1 0,0-1 0,0 0 0,0 1 0,0-1 0,0 0 0,0 0 0,0 0 0,0 0 0,0 0 0,0 0 0,1 0 0,-1 0 0,0 0 0,0 0 0,0-1 0,2 0 0,-1 1 0,0-1 0,0 0 0,0 0 0,0 0 0,0 0 0,0 0 0,0 0 0,0-1 0,-1 1 0,1 0 0,0-1 0,-1 0 0,1 1 0,-1-1 0,1 0 0,-1 0 0,0 1 0,0-1 0,0 0 0,1-3 0,-1 1 0,1-1 0,-1 1 0,-1-1 0,1 1 0,0-1 0,-1 0 0,0 1 0,0-1 0,-1 0 0,1 1 0,-1-1 0,0 1 0,0-1 0,-1 1 0,-2-8 0,3 12 0,1 0 0,-1 0 0,0 0 0,1 0 0,-1 0 0,1 0 0,-1 0 0,0 0 0,1 0 0,-1 0 0,0 0 0,1 1 0,-1-1 0,1 0 0,-1 0 0,0 1 0,1-1 0,-1 0 0,1 1 0,-1-1 0,1 0 0,-1 1 0,1-1 0,-1 1 0,1-1 0,0 1 0,-1-1 0,1 1 0,-1 0 0,-17 21 0,14-17 0,-5 8 0,1 0 0,0 0 0,1 1 0,1-1 0,0 1 0,-7 29 0,-13 27 0,25-68 0,0-1 0,1 0 0,-1 1 0,0-1 0,0 1 0,1-1 0,-1 1 0,1-1 0,-1 1 0,1-1 0,0 1 0,0 0 0,0-1 0,0 1 0,0 0 0,0-1 0,0 1 0,0-1 0,0 1 0,1 0 0,-1-1 0,1 1 0,-1-1 0,1 1 0,0-1 0,0 0 0,-1 1 0,1-1 0,0 0 0,0 1 0,0-1 0,0 0 0,2 1 0,0 0 0,0-1 0,0 0 0,0 0 0,1 0 0,-1 0 0,0-1 0,0 1 0,1-1 0,-1 0 0,0 0 0,1 0 0,-1 0 0,0-1 0,0 1 0,1-1 0,3-1 0,-2 0 0,0 0 0,0 0 0,0 0 0,0-1 0,0 1 0,0-1 0,-1 0 0,1-1 0,-1 1 0,0-1 0,0 0 0,0 0 0,0 0 0,-1-1 0,0 1 0,0-1 0,0 0 0,0 0 0,-1 0 0,3-5 0,-2-1 0,1 0 0,-2-1 0,1 1 0,-1-1 0,-1 1 0,0-1 0,-1 1 0,-2-22 0,2 31 0,0 0 0,-1 0 0,1 0 0,-1 1 0,1-1 0,-1 0 0,0 0 0,1 1 0,-1-1 0,0 0 0,0 1 0,0-1 0,0 1 0,-1-1 0,1 1 0,0 0 0,-1-1 0,1 1 0,-1 0 0,1 0 0,-1 0 0,0 0 0,-1-1 0,-2 1 0,0-1 0,1 1 0,-1 0 0,0 0 0,0 0 0,0 1 0,0 0 0,0 0 0,-5 0 0,0 1 0,-1 1 0,1 0 0,0 0 0,0 1 0,0 0 0,0 0 0,0 1 0,-11 7 0,12-5 0,-31 23 0,38-27 0,0-1 0,0 0 0,0 1 0,1 0 0,-1-1 0,1 1 0,-1 0 0,1 0 0,0 0 0,0 0 0,0 0 0,0 0 0,0 0 0,0 0 0,-1 5 0,3-6 0,-1 0 0,0 0 0,1 0 0,-1 0 0,1 0 0,0 0 0,-1 0 0,1 0 0,0 0 0,-1 0 0,1 0 0,0 0 0,0-1 0,0 1 0,0 0 0,0-1 0,0 1 0,0 0 0,0-1 0,0 1 0,0-1 0,0 0 0,0 1 0,1-1 0,-1 0 0,0 0 0,0 1 0,0-1 0,0 0 0,2-1 0,43 3 0,-39-2 0,-7 0 0,8 0 0,0 0 0,0 0 0,0-1 0,0 0 0,0 0 0,0-1 0,11-3 0,-17 3 0,0 1 0,0 0 0,-1-1 0,1 1 0,0-1 0,0 0 0,-1 0 0,1 1 0,-1-1 0,1 0 0,-1 0 0,0-1 0,0 1 0,0 0 0,0 0 0,0 0 0,0-1 0,-1 1 0,1 0 0,-1-1 0,0 1 0,1-1 0,-1 1 0,0 0 0,0-1 0,-1 1 0,1-1 0,-2-3 0,2 4 0,0 0 0,0 0 0,0 0 0,-1 0 0,1 1 0,-1-1 0,1 0 0,-1 0 0,0 0 0,0 1 0,1-1 0,-1 1 0,-1-1 0,1 0 0,-2-1 0,2 2 0,0 0 0,1 1 0,-1-1 0,0 1 0,0 0 0,0-1 0,0 1 0,0 0 0,0-1 0,0 1 0,0 0 0,0 0 0,0 0 0,0 0 0,0 0 0,0 0 0,0 0 0,0 0 0,1 0 0,-1 1 0,-2-1 0,0 2 0,1-1 0,0 0 0,-1 1 0,1-1 0,0 1 0,0-1 0,0 1 0,0 0 0,0 0 0,0 0 0,0 0 0,1 1 0,-1-1 0,1 0 0,0 1 0,-1-1 0,1 0 0,0 1 0,-1 4 0,1 0 0,0 1 0,1-1 0,0 0 0,0 0 0,2 12 0,-1-13 0,-1 0 0,1 0 0,-1 0 0,0-1 0,-1 1 0,-1 8 0,1-11 0,0-1 0,0 1 0,0 0 0,0-1 0,-1 1 0,1-1 0,-1 0 0,0 0 0,1 1 0,-1-1 0,0 0 0,0-1 0,-1 1 0,1 0 0,0 0 0,-1-1 0,-3 3 0,-23 10 0,20-11 0,0 1 0,0 1 0,1 0 0,-1 0 0,1 1 0,1-1 0,-9 9 0,15-13 0,1-1 0,0 0 0,-1 0 0,1 1 0,-1-1 0,1 0 0,0 0 0,0 1 0,-1-1 0,1 1 0,0-1 0,0 0 0,-1 1 0,1-1 0,0 0 0,0 1 0,0-1 0,-1 1 0,1-1 0,0 1 0,0-1 0,0 0 0,0 1 0,0-1 0,0 1 0,0-1 0,0 1 0,0-1 0,0 1 0,0-1 0,1 0 0,-1 1 0,0-1 0,0 1 0,0-1 0,1 1 0,17 1 0,23-11 0,7-13 0,-28 14 0,-1-1 0,-1-1 0,30-20 0,-47 30 0,0 0 0,-1-1 0,1 1 0,0 0 0,-1-1 0,1 1 0,-1-1 0,1 1 0,0-1 0,-1 1 0,1-1 0,-1 0 0,1 1 0,-1-1 0,0 0 0,1 1 0,-1-1 0,0 0 0,1 1 0,-1-1 0,0 0 0,0 0 0,0 0 0,0 1 0,1-1 0,-1 0 0,0 0 0,0 1 0,-1-1 0,1 0 0,0-1 0,-1 1 0,0 0 0,-1 0 0,1 0 0,0 0 0,0 0 0,-1 0 0,1 0 0,-1 0 0,1 1 0,0-1 0,-1 1 0,1-1 0,-1 1 0,-2-1 0,-55-4 0,30 7 0,49-5 0,98-32 0,-117 35 0,0 0 0,0 0 0,0 0 0,1-1 0,-1 1 0,0 0 0,0 0 0,0-1 0,0 1 0,0-1 0,0 1 0,0-1 0,0 1 0,0-1 0,0 1 0,0-1 0,-1 0 0,1 1 0,1-3 0,-2 3 0,0-1 0,0 0 0,0 1 0,-1-1 0,1 1 0,0-1 0,-1 1 0,1-1 0,0 1 0,-1-1 0,1 1 0,0-1 0,-1 1 0,1-1 0,-1 1 0,1-1 0,-1 1 0,1 0 0,-1-1 0,0 1 0,1 0 0,-1 0 0,0-1 0,-45-14 0,-101-22 0,175 54 0,16 9 0,-43-26 0,-1 0 0,0 0 0,0 0 0,0 0 0,0 0 0,0 1 0,0-1 0,0 0 0,0 0 0,0 0 0,1 0 0,-1 0 0,0 0 0,0 0 0,0 0 0,0 0 0,0 0 0,0 0 0,0 0 0,1 0 0,-1 0 0,0 0 0,0 0 0,0 0 0,0 0 0,0-1 0,0 1 0,0 0 0,0 0 0,0 0 0,1 0 0,-1 0 0,0 0 0,0 0 0,0 0 0,0 0 0,0 0 0,0 0 0,0 0 0,0 0 0,0-1 0,0 1 0,0 0 0,0 0 0,0 0 0,0 0 0,0 0 0,0 0 0,0 0 0,0 0 0,0-1 0,0 1 0,0 0 0,0 0 0,0 0 0,0 0 0,0 0 0,0 0 0,0 0 0,0-1 0,0 1 0,0 0 0,0 0 0,0 0 0,-6-11 0,-10-9 0,-10 0 0,22 18 0,0 0 0,1-1 0,-1 1 0,1-1 0,-1 0 0,1 0 0,0 0 0,0 0 0,-3-5 0,7 7 0,-1 0 0,0 0 0,0 0 0,0 0 0,1 0 0,-1 0 0,0 0 0,1 0 0,-1 0 0,1 1 0,-1-1 0,1 0 0,0 0 0,-1 0 0,1 1 0,0-1 0,-1 0 0,1 1 0,0-1 0,0 1 0,0-1 0,-1 1 0,1-1 0,0 1 0,0-1 0,0 1 0,0 0 0,0 0 0,0-1 0,0 1 0,0 0 0,1 0 0,34-9 0,-6 7 0,0 1 0,0 1 0,0 2 0,0 1 0,0 1 0,-1 2 0,32 10 0,35-3 0,-27-5 0,-18-2 0,-1-3 0,82-5 0,-32-1 0,-23-6 0,-5-1 0,-55 8 0,0 0 0,0-1 0,28-9 0,-30 7 0,1 1 0,-1 1 0,1 0 0,23-1 0,-123 24 0,9-11 0,50-5 0,-46 2 0,-61-6 0,165 4 0,-4 1 0,-1-2 0,1 0 0,0-2 0,0-2 0,0 0 0,30-6 0,-43 5 0,-13 2 0,0 0 0,0-1 0,0 1 0,1-1 0,-1 0 0,0 1 0,0-1 0,0 0 0,0-1 0,0 1 0,0-1 0,3-1 0,-6 2 0,0 1 0,0-1 0,0 1 0,0 0 0,0-1 0,0 1 0,-1 0 0,1-1 0,0 1 0,0 0 0,0-1 0,0 1 0,-1 0 0,1 0 0,0-1 0,0 1 0,-1 0 0,1 0 0,0-1 0,0 1 0,-1 0 0,1 0 0,0 0 0,-1-1 0,1 1 0,0 0 0,-1 0 0,1 0 0,0 0 0,-1 0 0,1 0 0,0 0 0,-1 0 0,1 0 0,-1 0 0,1 0 0,0 0 0,-1 0 0,1 0 0,-1 0 0,-21-3 0,19 2 0,0 1-85,0 0 0,-1-1-1,1 0 1,0 1 0,-1-1-1,1-1 1,0 1 0,0 0-1,0-1 1,0 1 0,0-1-1,0 0 1,0 0 0,0 0-1,-3-5 1,-1-3-6741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7:0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75 24575,'-73'-1'0,"-79"2"0,150-1 0,1 0 0,-1 1 0,0-1 0,1 0 0,-1 0 0,0 1 0,1-1 0,-1 1 0,1 0 0,-1-1 0,1 1 0,-1 0 0,1 0 0,-1 0 0,1 0 0,0 0 0,-1 0 0,0 1 0,1-1 0,1 0 0,0 0 0,-1 0 0,1 0 0,0 0 0,0 0 0,-1 0 0,1-1 0,0 1 0,0 0 0,0 0 0,0 0 0,0 0 0,0 0 0,1 0 0,-1 0 0,0 0 0,0 0 0,1 0 0,-1 0 0,0 0 0,2 1 0,-1 1 0,1 0 0,0-1 0,0 1 0,1 0 0,-1-1 0,0 0 0,1 1 0,0-1 0,-1 0 0,1 0 0,0-1 0,0 1 0,0 0 0,0-1 0,0 0 0,5 2 0,6-2 0,-1 0 0,1 0 0,24-3 0,-27 1 0,0 0 0,1 1 0,-1 1 0,0-1 0,19 5 0,-29-5 0,-1 0 0,0 0 0,0 0 0,0 0 0,0 0 0,0 0 0,1 0 0,-1 0 0,0 0 0,0 0 0,0 0 0,0-1 0,1 2 0,-1-1 0,0 0 0,0 0 0,0 0 0,0 0 0,1 0 0,-1 0 0,0 0 0,0 0 0,0 0 0,0 0 0,1 0 0,-1 0 0,0 0 0,0 0 0,0 1 0,0-1 0,0 0 0,0 0 0,1 0 0,-1 0 0,0 0 0,0 0 0,0 1 0,0-1 0,0 0 0,0 0 0,0 0 0,0 0 0,0 1 0,0-1 0,0 0 0,0 0 0,0 0 0,0 0 0,0 1 0,0-1 0,0 0 0,0 0 0,0 0 0,0 0 0,0 1 0,0-1 0,0 0 0,0 0 0,0 0 0,0 0 0,0 0 0,0 1 0,-16 4 0,-20-1 0,-94-23 0,147 20 0,-5 0 0,0-1 0,0 0 0,0-1 0,15-2 0,-24 3 0,0-1 0,1 0 0,-1 0 0,1 0 0,-1-1 0,0 1 0,0-1 0,0 0 0,0 0 0,0 0 0,0 0 0,-1 0 0,1-1 0,-1 1 0,1-1 0,-1 0 0,0 1 0,0-1 0,0 0 0,2-4 0,24-36 107,-23 36-402,1 0 1,-1 0 0,-1 0-1,6-12 1,-6 7-6532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8:53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165 136 24575,'449'0'0,"-444"-1"0,-1 1 0,0 0 0,1 1 0,-1-1 0,0 1 0,1-1 0,-1 2 0,0-1 0,0 0 0,0 1 0,5 2 0,-15-2 0,-1 0 0,1-1 0,-1 0 0,0 0 0,-11 0 0,-7-2 0,-46-8 0,46 5 0,-47-2 0,50 6 0,0 0 0,1-2 0,-1 0 0,0-2 0,1 0 0,0-1 0,-30-11 0,99 11 0,407 6 0,-869-1 0,284-19 0,51 8 0,28 3 0,-2-6 0,104 10 0,382 4 0,-534-9 0,69 4 0,-42-1 0,-7-3 0,19 1 0,490 11 0,-215-6 0,-159-1 0,-42 3 0,-43 9 0,-90 11 0,40-8 0,-124 27 0,174-36 0,26-3 0,0 1 0,1 0 0,-1 0 0,1 0 0,-1 0 0,1 1 0,-1 0 0,1 0 0,-1 0 0,1 1 0,-8 3 0,16-2 0,0-1 0,0 1 0,0 0 0,0-1 0,0 0 0,1 0 0,-1 0 0,7 1 0,108 34 0,-105-33 0,0-1 0,0-1 0,17 1 0,26 4 0,21 1 0,-201-28 0,73 19 0,-237 3 0,231 7 0,-19 1 0,67-10 0,0 0 0,0 1 0,1 0 0,-1 0 0,0 1 0,-12 4 0,82 2 0,543-9 0,-1001 1 0,481-2 0,94 4 0,-119 7 0,-38-5 0,0-1 0,23 0 0,143-4 0,-544 1 0,338-3 0,28-4 0,36-7 0,-40 12 0,4-1-124,0 0 0,-1-1 0,1 0 0,-1 0 0,0-1 0,0 0-1,-1-1 1,1 0 0,-1 0 0,10-12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f727bdea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f727bdea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f727bdea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f727bdea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f727bdea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f727bdea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f727bdea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f727bdea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f727bde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f727bdea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f727bdea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f727bdea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f727bdea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f727bdea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f727bdea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f727bdea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f727bdea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f727bdea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f727bdea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f727bdea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f727bdea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f727bdea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727bdea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727bdea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727bdea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727bdea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f727bde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f727bde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f727bde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f727bdea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0" y="4001950"/>
            <a:ext cx="34861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500" y="886848"/>
            <a:ext cx="6236976" cy="24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Make post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62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User(Business profile)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1. Text box to enter post details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2. Add related hashtags for further reach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3. Link to product and services list or exact product being posted about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4. Like counter set to 0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5. Comment section, initially empty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6. Post added to database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 1. Unsaved changes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2.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- move to profile page and show new post at top of timeline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2. Post cancelled - move back to homepage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3. Connection lost - move back to homepage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05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Comment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85000" lnSpcReduction="1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1. Text box to enter comment details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2. Comment added to database with the post in question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 1. Unsaved changes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2.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post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- refresh page and show post with comment added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 2. Comment cancelled - remain in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 3. Connection lost - remain in 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21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Like post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85000" lnSpcReduction="1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1. Like button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2. Like counter beside like button in post incremented or decremented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1.  Connection lost	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post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Condition:1. Liked - like counter increased by 1, like button changes </a:t>
            </a:r>
            <a:r>
              <a:rPr lang="en-US" sz="1800" b="0" i="0" u="none" strike="noStrike" baseline="0" dirty="0" err="1">
                <a:latin typeface="+mj-lt"/>
              </a:rPr>
              <a:t>colour</a:t>
            </a: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2. Unliked - like counter decreased by 1, like button reverts to default </a:t>
            </a:r>
            <a:r>
              <a:rPr lang="en-US" sz="1800" b="0" i="0" u="none" strike="noStrike" baseline="0" dirty="0" err="1">
                <a:latin typeface="+mj-lt"/>
              </a:rPr>
              <a:t>colour</a:t>
            </a: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3. Connection lost - remain in 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21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Delete post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85000" lnSpcReduction="1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Scenario: 1. confirmation button for deletion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	  2. Post deleted from database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n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Exception: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n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n-lt"/>
              </a:rPr>
              <a:t>Precondition: 1. Page URL and post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n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Post Condition: 1. Successful delete - post removed from database, move to homepage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	           2. Delete cancelled - move to homepage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n-lt"/>
              </a:rPr>
              <a:t>	           3. Connection lost - remain in page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059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View profile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1. User profile selected and displayed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2. User timeline with all past posts displayed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3. option to display menu of products and services available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4. Make order from menu(buyer profile)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profile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- move to user profile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2. Unsuccessful- show error message and move to homepage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3. Connection lost - move to homepage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106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Search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1. Text box, enter keywords with hashtags or name of profile/products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2. List of posts and profiles filtered using hashtags and keywords is displayed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3. Can click to jump to selected post or profile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1. Connection lost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2. No search results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- list of profiles and posts displayed, move to selected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2. Unsuccessful- show error message and empty list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3. Connection lost - move to homepage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235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Chat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1. Text box, enter message, emojis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2. Send images/videos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3. Receive messages simultaneously, immediately updated in chat box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receiver user account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message sent- chat box updated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2. Unsuccessful message sent l- show error message and chat box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                              unchanged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                         3. Connection lost - error message showing network issue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48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Call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62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 1. In chat window, call option for real time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2. Send Call, receive call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3. Dial tone while attempting to connect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4. Receiver gets call notification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 1. Connection lost</a:t>
            </a:r>
          </a:p>
          <a:p>
            <a:pPr marL="146050" indent="0" algn="l">
              <a:buNone/>
            </a:pPr>
            <a:r>
              <a:rPr lang="en-US" sz="1800" dirty="0">
                <a:latin typeface="+mj-lt"/>
              </a:rPr>
              <a:t>	</a:t>
            </a:r>
            <a:r>
              <a:rPr lang="en-US" sz="1800" b="0" i="0" u="none" strike="noStrike" baseline="0" dirty="0">
                <a:latin typeface="+mj-lt"/>
              </a:rPr>
              <a:t>2. Receiver offline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receiver user account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call sent- Receiver Gets call ring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2. call not answered - show call declined message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3. Connection lost - error message showing network issue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4. Receiver not online - error message shown user not online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39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Payment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4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User(Buyer)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  1. Window showing amount to be paid and payment method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2. Enter business profile's wallet ID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3. Enter buyer password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4. Confirm password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5. Payment processed and amount deducted from buyer account and added to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business account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   1. Connection lost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2. authentication failed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3. Not enough balance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and receiver user account exists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payment - confirmation message sent to buyer, notification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sent to receiver, balance of both parties updated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2. Unsuccessful authentication - payment window closed and return to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previous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3. Unsuccessful payment due to balance issue - error message shown,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payment window closed and return to previous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4. Connection lost - error message showing network issue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528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Order Manager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62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  1. Menu showing list of orders received(business profile), or orders made(buyer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profile).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2. Order confirmation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3. Order details, description, amount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4. Option to pay for order(buyer profile)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Order confirmed - confirmation message sender to buyer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2. Order list empty - show message that list is empty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3. Connection lost - error message showing network issue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4. Order payment - sent to payment window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503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1849425" y="8042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620"/>
              <a:t>Vision Statement:</a:t>
            </a:r>
            <a:endParaRPr sz="262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262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620"/>
              <a:t>To be the world's premier platform that empowers business professionals to connect, collaborate, and thrive in a dynamic global marketplace, fostering innovation, growth, and success through meaningful and lasting professional relationships.</a:t>
            </a:r>
            <a:endParaRPr sz="262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26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Show newsfeed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92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1. Page showing posts and profiles of relevant users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2. Can comment, like posts and search posts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retrieval of content - displays suggested posts 	                 and profiles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   2. Connection lost - error message showing network issue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096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Authenticate User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1. User credentials verified with database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2. If match, gives permission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3. If not does match, permission not given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Credentials correct - confirmation message displayed and return to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            previous page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        2. Credentials incorrect - show error message and return to previous page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        3. Connection lost - error message showing network issue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0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  <a:latin typeface="+mj-lt"/>
              </a:rPr>
              <a:t>Use Case Name: Check Account Exists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Scenario: 1. Account searched for in database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	 2. If found, result saved and returned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	 3. If not found, show error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Exception: 1. Connection lost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Precondition: 1. Page URL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Post Condition: 1. Profile found - confirmation message displayed and return to previous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	             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	          2. Profile not found - show error message and return to previous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	          3. Connection lost - error message showing network issue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275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275" y="192825"/>
            <a:ext cx="6486900" cy="4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550" y="214550"/>
            <a:ext cx="6918226" cy="47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85A8B-6143-442C-9240-78EE1F46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06" y="221875"/>
            <a:ext cx="5912148" cy="46885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C4569-AB97-403C-B430-2676D1F9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5" y="218021"/>
            <a:ext cx="4110701" cy="4605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506B9-E2FC-4526-A579-B07AC557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23" y="1015253"/>
            <a:ext cx="4522937" cy="37382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E1D0D-FCC5-48AE-94AA-7733A7A2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25" y="235323"/>
            <a:ext cx="5361057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7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7631A-6E54-4A03-AD3E-1F63D9F8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" y="243542"/>
            <a:ext cx="7313773" cy="4656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3E126-CF88-4326-9F76-EEAD6C053F7E}"/>
              </a:ext>
            </a:extLst>
          </p:cNvPr>
          <p:cNvSpPr txBox="1"/>
          <p:nvPr/>
        </p:nvSpPr>
        <p:spPr>
          <a:xfrm>
            <a:off x="5631951" y="3814458"/>
            <a:ext cx="931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Text Received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9DC01E5-5355-4417-85BF-E7AF44DC479E}"/>
                  </a:ext>
                </a:extLst>
              </p14:cNvPr>
              <p14:cNvContentPartPr/>
              <p14:nvPr/>
            </p14:nvContentPartPr>
            <p14:xfrm>
              <a:off x="6373620" y="2762460"/>
              <a:ext cx="127800" cy="39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9DC01E5-5355-4417-85BF-E7AF44DC4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5620" y="2744820"/>
                <a:ext cx="1634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C4E018F-EE2A-4986-930E-2130CCA30A4F}"/>
              </a:ext>
            </a:extLst>
          </p:cNvPr>
          <p:cNvGrpSpPr/>
          <p:nvPr/>
        </p:nvGrpSpPr>
        <p:grpSpPr>
          <a:xfrm>
            <a:off x="5687820" y="4262580"/>
            <a:ext cx="360" cy="360"/>
            <a:chOff x="5687820" y="426258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2272A0-A946-468F-A449-76C10FEB11C0}"/>
                    </a:ext>
                  </a:extLst>
                </p14:cNvPr>
                <p14:cNvContentPartPr/>
                <p14:nvPr/>
              </p14:nvContentPartPr>
              <p14:xfrm>
                <a:off x="5687820" y="4262580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2272A0-A946-468F-A449-76C10FEB11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180" y="4244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D04D99-B621-4726-9D92-563F60BC73EF}"/>
                    </a:ext>
                  </a:extLst>
                </p14:cNvPr>
                <p14:cNvContentPartPr/>
                <p14:nvPr/>
              </p14:nvContentPartPr>
              <p14:xfrm>
                <a:off x="5687820" y="4262580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D04D99-B621-4726-9D92-563F60BC73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180" y="4244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5F3F89-D016-45FD-85F6-5ECDE5085777}"/>
              </a:ext>
            </a:extLst>
          </p:cNvPr>
          <p:cNvGrpSpPr/>
          <p:nvPr/>
        </p:nvGrpSpPr>
        <p:grpSpPr>
          <a:xfrm>
            <a:off x="5695465" y="3683808"/>
            <a:ext cx="875160" cy="147240"/>
            <a:chOff x="5675580" y="3682980"/>
            <a:chExt cx="87516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F37E72-AECB-455C-9179-56411E4DAAA5}"/>
                    </a:ext>
                  </a:extLst>
                </p14:cNvPr>
                <p14:cNvContentPartPr/>
                <p14:nvPr/>
              </p14:nvContentPartPr>
              <p14:xfrm>
                <a:off x="5933700" y="3682980"/>
                <a:ext cx="617040" cy="14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F37E72-AECB-455C-9179-56411E4DAA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4700" y="3674340"/>
                  <a:ext cx="63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186316-3C1F-4A30-A105-6148D8742C8F}"/>
                    </a:ext>
                  </a:extLst>
                </p14:cNvPr>
                <p14:cNvContentPartPr/>
                <p14:nvPr/>
              </p14:nvContentPartPr>
              <p14:xfrm>
                <a:off x="6106140" y="3758220"/>
                <a:ext cx="92880" cy="60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186316-3C1F-4A30-A105-6148D8742C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7140" y="3749220"/>
                  <a:ext cx="110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7CA84A-0B16-474C-8514-381A96C67118}"/>
                    </a:ext>
                  </a:extLst>
                </p14:cNvPr>
                <p14:cNvContentPartPr/>
                <p14:nvPr/>
              </p14:nvContentPartPr>
              <p14:xfrm>
                <a:off x="5675580" y="3722940"/>
                <a:ext cx="322560" cy="7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7CA84A-0B16-474C-8514-381A96C671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7580" y="3704940"/>
                  <a:ext cx="358200" cy="1119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BEF7A9-AF6E-42A8-9A30-BEE34D0BB273}"/>
              </a:ext>
            </a:extLst>
          </p:cNvPr>
          <p:cNvCxnSpPr>
            <a:cxnSpLocks/>
          </p:cNvCxnSpPr>
          <p:nvPr/>
        </p:nvCxnSpPr>
        <p:spPr>
          <a:xfrm flipH="1">
            <a:off x="4903953" y="4370156"/>
            <a:ext cx="2245659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77C118-EB05-42BD-92A9-67998BB97E62}"/>
              </a:ext>
            </a:extLst>
          </p:cNvPr>
          <p:cNvCxnSpPr>
            <a:cxnSpLocks/>
          </p:cNvCxnSpPr>
          <p:nvPr/>
        </p:nvCxnSpPr>
        <p:spPr>
          <a:xfrm flipH="1">
            <a:off x="1929653" y="4370156"/>
            <a:ext cx="2974301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044ABC-FC10-469E-A32B-EB098A831E9E}"/>
              </a:ext>
            </a:extLst>
          </p:cNvPr>
          <p:cNvCxnSpPr>
            <a:cxnSpLocks/>
          </p:cNvCxnSpPr>
          <p:nvPr/>
        </p:nvCxnSpPr>
        <p:spPr>
          <a:xfrm flipH="1" flipV="1">
            <a:off x="4903954" y="4363295"/>
            <a:ext cx="111799" cy="686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44E64-27AC-43EE-B0A7-025F7D91F4B9}"/>
              </a:ext>
            </a:extLst>
          </p:cNvPr>
          <p:cNvCxnSpPr>
            <a:cxnSpLocks/>
          </p:cNvCxnSpPr>
          <p:nvPr/>
        </p:nvCxnSpPr>
        <p:spPr>
          <a:xfrm flipH="1" flipV="1">
            <a:off x="1929653" y="4366725"/>
            <a:ext cx="111799" cy="686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ECEE2F3-915E-4B85-8CEA-B0A185144869}"/>
              </a:ext>
            </a:extLst>
          </p:cNvPr>
          <p:cNvSpPr txBox="1"/>
          <p:nvPr/>
        </p:nvSpPr>
        <p:spPr>
          <a:xfrm>
            <a:off x="5549729" y="4363295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Message Seen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EE0027-FD6D-4C7B-B16B-A192FFE3C842}"/>
              </a:ext>
            </a:extLst>
          </p:cNvPr>
          <p:cNvSpPr txBox="1"/>
          <p:nvPr/>
        </p:nvSpPr>
        <p:spPr>
          <a:xfrm>
            <a:off x="2939749" y="437701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Message Seen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1C886-60B1-40A4-9279-2DDCC21C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9" y="220392"/>
            <a:ext cx="6718868" cy="45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0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134F-4F59-4D00-87BD-4F136F6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200" b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Functional Requirements</a:t>
            </a:r>
            <a:br>
              <a:rPr lang="en" sz="3200" b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DBCA-81C3-4E21-9AFE-C25195E9B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Users have a profile page with their posts, descriptions, followers, following and chats that can be changed.</a:t>
            </a:r>
            <a:endParaRPr lang="en-US" sz="1300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Profiles can be verified and authenticated using OTP sent via email.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News-feed that shows all posts and comments by accounts followed by the user.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Chat and calls options available for users to communicate with each other.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Order management tab that shows list of orders received by a seller, user can confirm or reject orders and manage transactions and payments.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Transaction Details and logs of texts, calls and news-feed activity with notification system to alert user of changes and updates.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Payment System with secured transactions for buyers to make purchases.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Creating posts, sharing and commenting on posts which will have interactive features like direct order confirmations.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Partnership Tab with 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earch, collaboration options and suggestions based on past partnerships.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71" y="-129975"/>
            <a:ext cx="68872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151" y="268941"/>
            <a:ext cx="4809656" cy="462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3775"/>
            <a:ext cx="8839198" cy="375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175"/>
            <a:ext cx="8839199" cy="347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25" y="836625"/>
            <a:ext cx="8839199" cy="347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5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6400"/>
            <a:ext cx="8839197" cy="421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9375"/>
            <a:ext cx="8839201" cy="232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1069825" y="3417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C619-3698-433C-829A-5FAF008F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200" b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Non-Functional Requirements</a:t>
            </a:r>
            <a:br>
              <a:rPr lang="en" sz="3200" b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97A42-E77A-4D6C-800F-467D75881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Synchronized System between partners for up-to-date and coherent information across all users.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Responsive And Secured Payment Portals with Feedback, authentication and notifications through email and SMS.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Real-time texts and stable call rooms 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Consensual modification of partnership details/documents/transactions and notifications of edits to all involved parties.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Orders in the order management tab should be responded within a time limit of 24 hours before being automaticall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y rejected.</a:t>
            </a:r>
            <a:endParaRPr lang="en-US" sz="1300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Easy to navigate interface for quick usage to avoid needless waste of time for busy users.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Maintenance Period Of 30 Minutes During Late Night, after 3am when traffic is lowest.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2 tier authentication for login, signup and transactions.</a:t>
            </a:r>
          </a:p>
          <a:p>
            <a:pPr marL="285750" indent="-285750"/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Profiles and posts support multimedia images, videos, etc. for promoting their business.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Promotional video, services, products, items sellers offer in the profile.</a:t>
            </a:r>
          </a:p>
          <a:p>
            <a:pPr marL="285750" indent="-285750"/>
            <a:r>
              <a:rPr lang="en-US" sz="13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Hashtags on posts to enable eas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e of searching posts, other profiles and be featured on newsfeeds of relevant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5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Name: User login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00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Actor: User 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Scenario: 1. Input user Id and password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2. Authentication of login details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3. Save Id and password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4. Remember details and autofill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Exception: 1. Wrong login details </a:t>
            </a:r>
          </a:p>
          <a:p>
            <a:pPr marL="146050" indent="0">
              <a:buNone/>
            </a:pPr>
            <a:r>
              <a:rPr lang="en-US" sz="1800" dirty="0">
                <a:latin typeface="Arial" panose="020B0604020202020204" pitchFamily="34" charset="0"/>
              </a:rPr>
              <a:t>	  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2. Connection lost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Post Condition: 1. Successful login - login and move to homepage, change status to online </a:t>
            </a:r>
          </a:p>
          <a:p>
            <a:pPr marL="146050" indent="0">
              <a:buNone/>
            </a:pPr>
            <a:r>
              <a:rPr lang="en-US" sz="1800" dirty="0">
                <a:latin typeface="Arial" panose="020B0604020202020204" pitchFamily="34" charset="0"/>
              </a:rPr>
              <a:t> 	         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2. Unsuccessful login - error message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  3. Connection lost - remain in same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1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Name: Create User account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550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Actor: User 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Input user Id, password, confirm password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2. Select type of account - business profile/buyer profile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3. Check id and password unique or not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4. Add user to database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Exception: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Duplicate login details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2. Connection lost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Post Condition: 1. Successful creation and business profile selected - login and move to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business profile creation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2. Successful creation and buyer profile selected - login and move to buyer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profile creation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3. Unsuccessful creation/duplicate user found- error message, user not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added to database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4. Connection lost - remain in same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Name: Business profile creation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62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Actor: User(Business Profile)  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Scenario: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Add business name, description/bio, date of establishment, address, contact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details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2. Add products and services available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3. Add profile picture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4. Select search keywords(to facilitate searching of business profiles)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Exception:   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Unsupported Text or symbols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2. Image size or format issue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3. Connection lost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Precondition: 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Page URL and account exists </a:t>
            </a: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Post Condition: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Successful- move to homepage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2. Unsuccessful- error message, page emptied and remain in same page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3. Connection lost - remain in same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9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Name: Buyer profile creation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00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Actor: User(Buyer Profile)  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Scenario: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Add buyer name, description/bio, date of birth, address, contact details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2. Add interested products and services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3. Add profile picture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Exception: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Unsupported Text or symbols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2. Image size or format issue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3. Connection lost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Precondition: 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Page URL and account exists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Post Condition: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Successful- move to homepage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 2. Unsuccessful- error message, page emptied and remain in same page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	         3. Connection lost - remain in same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6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B31-1450-455D-86F8-57697ECA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Name: User logout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1290-0AAE-4A92-87A0-ADF51686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31" y="1322900"/>
            <a:ext cx="7995397" cy="3139328"/>
          </a:xfrm>
        </p:spPr>
        <p:txBody>
          <a:bodyPr>
            <a:normAutofit fontScale="77500" lnSpcReduction="20000"/>
          </a:bodyPr>
          <a:lstStyle/>
          <a:p>
            <a:pPr marL="14605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Actor: User </a:t>
            </a:r>
          </a:p>
          <a:p>
            <a:pPr marL="14605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Scenario: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1. Ask for confirmation of logout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2. Disconnect from server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3. Change status to offline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Exception: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1. Unsaved changes </a:t>
            </a: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	    2. Connection lost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>
              <a:buNone/>
            </a:pPr>
            <a:r>
              <a:rPr lang="en-US" sz="1800" b="0" i="0" u="none" strike="noStrike" baseline="0" dirty="0">
                <a:latin typeface="+mj-lt"/>
              </a:rPr>
              <a:t>Precondition: 1. Page URL </a:t>
            </a:r>
          </a:p>
          <a:p>
            <a:pPr marL="146050" indent="0">
              <a:buNone/>
            </a:pPr>
            <a:endParaRPr lang="en-US" sz="1800" b="0" i="0" u="none" strike="noStrike" baseline="0" dirty="0">
              <a:latin typeface="+mj-lt"/>
            </a:endParaRP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Post Condition: 1. Successful logout - change status to offline, move to login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2. Prompt to logout cancelled- stay in same page</a:t>
            </a:r>
          </a:p>
          <a:p>
            <a:pPr marL="1460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	          3. Connection lost - stay in same page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2573477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2326</Words>
  <Application>Microsoft Office PowerPoint</Application>
  <PresentationFormat>On-screen Show (16:9)</PresentationFormat>
  <Paragraphs>315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Georgia</vt:lpstr>
      <vt:lpstr>Calibri</vt:lpstr>
      <vt:lpstr>Nunito</vt:lpstr>
      <vt:lpstr>Arial</vt:lpstr>
      <vt:lpstr>Shift</vt:lpstr>
      <vt:lpstr>PowerPoint Presentation</vt:lpstr>
      <vt:lpstr>PowerPoint Presentation</vt:lpstr>
      <vt:lpstr>Functional Requirements </vt:lpstr>
      <vt:lpstr>Non-Functional Requirements </vt:lpstr>
      <vt:lpstr>Use Case Name: User login </vt:lpstr>
      <vt:lpstr>Use Case Name: Create User account </vt:lpstr>
      <vt:lpstr>Use Case Name: Business profile creation </vt:lpstr>
      <vt:lpstr>Use Case Name: Buyer profile creation </vt:lpstr>
      <vt:lpstr>Use Case Name: User logout </vt:lpstr>
      <vt:lpstr>Use Case Name: Make post</vt:lpstr>
      <vt:lpstr>Use Case Name: Comment</vt:lpstr>
      <vt:lpstr>Use Case Name: Like post</vt:lpstr>
      <vt:lpstr>Use Case Name: Delete post</vt:lpstr>
      <vt:lpstr>Use Case Name: View profile</vt:lpstr>
      <vt:lpstr>Use Case Name: Search</vt:lpstr>
      <vt:lpstr>Use Case Name: Chat</vt:lpstr>
      <vt:lpstr>Use Case Name: Call</vt:lpstr>
      <vt:lpstr>Use Case Name: Payment</vt:lpstr>
      <vt:lpstr>Use Case Name: Order Manager</vt:lpstr>
      <vt:lpstr>Use Case Name: Show newsfeed</vt:lpstr>
      <vt:lpstr>Use Case Name: Authenticate User</vt:lpstr>
      <vt:lpstr>Use Case Name: Check Account Exists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Sirajus Salekin</cp:lastModifiedBy>
  <cp:revision>25</cp:revision>
  <dcterms:modified xsi:type="dcterms:W3CDTF">2024-06-10T14:14:07Z</dcterms:modified>
</cp:coreProperties>
</file>